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9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94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A6EB001-8B06-421E-B24C-4EF30FEDE7AA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2BB4189-B169-424C-B0BA-1DC27877BF04}" type="datetimeFigureOut">
              <a:rPr lang="en-IN" smtClean="0"/>
              <a:t>03-09-2022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a-raavi/B1-shopforhome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0689"/>
            <a:ext cx="7543800" cy="1656184"/>
          </a:xfrm>
        </p:spPr>
        <p:txBody>
          <a:bodyPr/>
          <a:lstStyle/>
          <a:p>
            <a:r>
              <a:rPr lang="en-IN" dirty="0" smtClean="0"/>
              <a:t>SHOP FOR HOME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960" y="2996952"/>
            <a:ext cx="3384376" cy="2641848"/>
          </a:xfrm>
        </p:spPr>
        <p:txBody>
          <a:bodyPr>
            <a:normAutofit/>
          </a:bodyPr>
          <a:lstStyle/>
          <a:p>
            <a:r>
              <a:rPr lang="en-IN" dirty="0" smtClean="0"/>
              <a:t>TEAM </a:t>
            </a:r>
            <a:r>
              <a:rPr lang="en-IN" dirty="0"/>
              <a:t>MEMBERS:</a:t>
            </a:r>
          </a:p>
          <a:p>
            <a:pPr marL="457200" indent="-457200">
              <a:buAutoNum type="arabicParenR"/>
            </a:pPr>
            <a:r>
              <a:rPr lang="en-IN" dirty="0"/>
              <a:t>RAAVI RAJA</a:t>
            </a:r>
          </a:p>
          <a:p>
            <a:pPr marL="457200" indent="-457200">
              <a:buAutoNum type="arabicParenR"/>
            </a:pPr>
            <a:r>
              <a:rPr lang="en-IN" dirty="0"/>
              <a:t>MOHANACHARY NANDINI</a:t>
            </a:r>
          </a:p>
          <a:p>
            <a:pPr marL="457200" indent="-457200">
              <a:buAutoNum type="arabicParenR"/>
            </a:pPr>
            <a:r>
              <a:rPr lang="en-IN" dirty="0"/>
              <a:t>ADDULAMALA MADHURI</a:t>
            </a:r>
          </a:p>
          <a:p>
            <a:pPr marL="457200" indent="-457200">
              <a:buAutoNum type="arabicParenR"/>
            </a:pPr>
            <a:r>
              <a:rPr lang="en-IN" dirty="0"/>
              <a:t>VARANASI MADHURI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325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  </a:t>
            </a:r>
            <a:r>
              <a:rPr lang="en-IN" sz="4800" dirty="0" smtClean="0"/>
              <a:t>   </a:t>
            </a:r>
            <a:r>
              <a:rPr lang="en-IN" sz="4000" dirty="0" smtClean="0"/>
              <a:t>USER </a:t>
            </a:r>
            <a:r>
              <a:rPr lang="en-IN" sz="4000" dirty="0"/>
              <a:t>2 – WITH 25% off (Cont..)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620000" cy="1859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513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	APPLICATION </a:t>
            </a:r>
            <a:r>
              <a:rPr lang="en-IN" sz="4000" dirty="0"/>
              <a:t>DEPLOYMENT   		</a:t>
            </a:r>
            <a:r>
              <a:rPr lang="en-IN" sz="4000" dirty="0" smtClean="0"/>
              <a:t>	PROCEDURE </a:t>
            </a:r>
            <a:r>
              <a:rPr lang="en-IN" sz="4000" dirty="0"/>
              <a:t>ON VMs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Step-1: </a:t>
            </a:r>
            <a:r>
              <a:rPr lang="en-IN" sz="2000" dirty="0" err="1"/>
              <a:t>sudo</a:t>
            </a:r>
            <a:r>
              <a:rPr lang="en-IN" sz="2000" dirty="0"/>
              <a:t> apt update</a:t>
            </a:r>
          </a:p>
          <a:p>
            <a:r>
              <a:rPr lang="en-IN" sz="2000" dirty="0"/>
              <a:t>Step-2: </a:t>
            </a:r>
            <a:r>
              <a:rPr lang="en-IN" sz="2000" dirty="0" err="1"/>
              <a:t>sudo</a:t>
            </a:r>
            <a:r>
              <a:rPr lang="en-IN" sz="2000" dirty="0"/>
              <a:t> apt install openjdk-11-jdk</a:t>
            </a:r>
          </a:p>
          <a:p>
            <a:r>
              <a:rPr lang="en-IN" sz="2000" dirty="0"/>
              <a:t>Step-3: </a:t>
            </a:r>
            <a:r>
              <a:rPr lang="en-IN" sz="2000" dirty="0" err="1"/>
              <a:t>sudo</a:t>
            </a:r>
            <a:r>
              <a:rPr lang="en-IN" sz="2000" dirty="0"/>
              <a:t> apt install </a:t>
            </a:r>
            <a:r>
              <a:rPr lang="en-IN" sz="2000" dirty="0" err="1"/>
              <a:t>nodejs</a:t>
            </a:r>
            <a:r>
              <a:rPr lang="en-IN" sz="2000" dirty="0"/>
              <a:t> </a:t>
            </a:r>
            <a:r>
              <a:rPr lang="en-IN" sz="2000" dirty="0" err="1"/>
              <a:t>npm</a:t>
            </a:r>
            <a:r>
              <a:rPr lang="en-IN" sz="2000" dirty="0"/>
              <a:t> –y</a:t>
            </a:r>
          </a:p>
          <a:p>
            <a:r>
              <a:rPr lang="en-IN" sz="2000" dirty="0"/>
              <a:t>Step-4: </a:t>
            </a:r>
            <a:r>
              <a:rPr lang="en-IN" sz="2000" dirty="0" err="1"/>
              <a:t>sudo</a:t>
            </a:r>
            <a:r>
              <a:rPr lang="en-IN" sz="2000" dirty="0"/>
              <a:t> apt install maven</a:t>
            </a:r>
          </a:p>
          <a:p>
            <a:r>
              <a:rPr lang="en-IN" sz="2000" dirty="0"/>
              <a:t>Step-5: </a:t>
            </a:r>
            <a:r>
              <a:rPr lang="en-IN" sz="2000" dirty="0" err="1"/>
              <a:t>sudo</a:t>
            </a:r>
            <a:r>
              <a:rPr lang="en-IN" sz="2000" dirty="0"/>
              <a:t> apt install git</a:t>
            </a:r>
          </a:p>
          <a:p>
            <a:r>
              <a:rPr lang="en-IN" sz="2000" dirty="0"/>
              <a:t>Step-6: </a:t>
            </a:r>
            <a:r>
              <a:rPr lang="en-IN" sz="2000" dirty="0" err="1"/>
              <a:t>sudo</a:t>
            </a:r>
            <a:r>
              <a:rPr lang="en-IN" sz="2000" dirty="0"/>
              <a:t> apt install </a:t>
            </a:r>
            <a:r>
              <a:rPr lang="en-IN" sz="2000" dirty="0" err="1"/>
              <a:t>postgresql</a:t>
            </a:r>
            <a:r>
              <a:rPr lang="en-IN" sz="2000" dirty="0"/>
              <a:t> </a:t>
            </a:r>
            <a:r>
              <a:rPr lang="en-IN" sz="2000" dirty="0" err="1"/>
              <a:t>postgresql-contrib</a:t>
            </a:r>
            <a:endParaRPr lang="en-IN" sz="2000" dirty="0"/>
          </a:p>
          <a:p>
            <a:r>
              <a:rPr lang="en-IN" sz="2000" dirty="0"/>
              <a:t>Step-7: </a:t>
            </a:r>
            <a:r>
              <a:rPr lang="en-IN" sz="2000" dirty="0" err="1"/>
              <a:t>sudo</a:t>
            </a:r>
            <a:r>
              <a:rPr lang="en-IN" sz="2000" dirty="0"/>
              <a:t> –u </a:t>
            </a:r>
            <a:r>
              <a:rPr lang="en-IN" sz="2000" dirty="0" err="1"/>
              <a:t>postgres</a:t>
            </a:r>
            <a:r>
              <a:rPr lang="en-IN" sz="2000" dirty="0"/>
              <a:t> </a:t>
            </a:r>
            <a:r>
              <a:rPr lang="en-IN" sz="2000" dirty="0" err="1"/>
              <a:t>psql</a:t>
            </a:r>
            <a:r>
              <a:rPr lang="en-IN" sz="2000" dirty="0"/>
              <a:t> </a:t>
            </a:r>
            <a:r>
              <a:rPr lang="en-IN" sz="2000" dirty="0" err="1"/>
              <a:t>postgres</a:t>
            </a:r>
            <a:endParaRPr lang="en-IN" sz="2000" dirty="0"/>
          </a:p>
          <a:p>
            <a:r>
              <a:rPr lang="en-IN" sz="2000" dirty="0"/>
              <a:t>Step-8: \password </a:t>
            </a:r>
            <a:r>
              <a:rPr lang="en-IN" sz="2000" dirty="0" err="1"/>
              <a:t>postgres</a:t>
            </a:r>
            <a:endParaRPr lang="en-IN" sz="2000" dirty="0"/>
          </a:p>
          <a:p>
            <a:r>
              <a:rPr lang="en-IN" sz="2000" dirty="0"/>
              <a:t>Step-9: CREATE EXTENSION </a:t>
            </a:r>
            <a:r>
              <a:rPr lang="en-IN" sz="2000" dirty="0" err="1"/>
              <a:t>adminpack</a:t>
            </a:r>
            <a:r>
              <a:rPr lang="en-IN" sz="2000" dirty="0"/>
              <a:t>;</a:t>
            </a:r>
          </a:p>
          <a:p>
            <a:r>
              <a:rPr lang="en-IN" sz="2000" dirty="0"/>
              <a:t>Step-10: git clone </a:t>
            </a:r>
            <a:r>
              <a:rPr lang="en-IN" sz="2000" dirty="0">
                <a:hlinkClick r:id="rId2"/>
              </a:rPr>
              <a:t>https://github.com/raja-raavi/B1-shopforhome.git</a:t>
            </a:r>
            <a:endParaRPr lang="en-IN" sz="2000" dirty="0"/>
          </a:p>
          <a:p>
            <a:r>
              <a:rPr lang="en-IN" sz="2000" dirty="0"/>
              <a:t>Step-11: cd B1-shoppforhome, backend</a:t>
            </a:r>
          </a:p>
          <a:p>
            <a:r>
              <a:rPr lang="en-IN" sz="2000" dirty="0"/>
              <a:t>Step-12: </a:t>
            </a:r>
            <a:r>
              <a:rPr lang="en-IN" sz="2000" dirty="0" err="1"/>
              <a:t>mvn</a:t>
            </a:r>
            <a:r>
              <a:rPr lang="en-IN" sz="2000" dirty="0"/>
              <a:t> install</a:t>
            </a:r>
          </a:p>
          <a:p>
            <a:r>
              <a:rPr lang="en-IN" sz="2000" dirty="0"/>
              <a:t>Step-13: </a:t>
            </a:r>
            <a:r>
              <a:rPr lang="en-IN" sz="2000" dirty="0" err="1"/>
              <a:t>mvn</a:t>
            </a:r>
            <a:r>
              <a:rPr lang="en-IN" sz="2000" dirty="0"/>
              <a:t> </a:t>
            </a:r>
            <a:r>
              <a:rPr lang="en-IN" sz="2000" dirty="0" err="1"/>
              <a:t>spring-boot:run</a:t>
            </a: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073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 </a:t>
            </a:r>
            <a:r>
              <a:rPr lang="en-IN" sz="4000" dirty="0" smtClean="0"/>
              <a:t>       APPLICATION </a:t>
            </a:r>
            <a:r>
              <a:rPr lang="en-IN" sz="4000" dirty="0"/>
              <a:t>DEPLOYMENT   		PROCEDURE ON VMs (cont..)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Step-14: cd frontend-project</a:t>
            </a:r>
          </a:p>
          <a:p>
            <a:r>
              <a:rPr lang="en-IN" dirty="0"/>
              <a:t>Step-15: </a:t>
            </a:r>
            <a:r>
              <a:rPr lang="en-IN" dirty="0" err="1"/>
              <a:t>sudo</a:t>
            </a:r>
            <a:r>
              <a:rPr lang="en-IN" dirty="0"/>
              <a:t> </a:t>
            </a:r>
            <a:r>
              <a:rPr lang="en-IN" dirty="0" err="1"/>
              <a:t>npm</a:t>
            </a:r>
            <a:r>
              <a:rPr lang="en-IN" dirty="0"/>
              <a:t> install –g @angular/cli</a:t>
            </a:r>
          </a:p>
          <a:p>
            <a:r>
              <a:rPr lang="en-IN" dirty="0"/>
              <a:t>Step-16: ng serve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29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20000" cy="1143000"/>
          </a:xfrm>
        </p:spPr>
        <p:txBody>
          <a:bodyPr/>
          <a:lstStyle/>
          <a:p>
            <a:r>
              <a:rPr lang="en-IN" sz="4000" dirty="0" smtClean="0"/>
              <a:t>	CREATING </a:t>
            </a:r>
            <a:r>
              <a:rPr lang="en-IN" sz="4000" dirty="0"/>
              <a:t>VM INSTANCE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327543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	BACKEND </a:t>
            </a:r>
            <a:r>
              <a:rPr lang="en-IN" sz="4000" dirty="0"/>
              <a:t>DEPLOYMENT ON 				VMs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8064896" cy="4286250"/>
          </a:xfrm>
        </p:spPr>
      </p:pic>
    </p:spTree>
    <p:extLst>
      <p:ext uri="{BB962C8B-B14F-4D97-AF65-F5344CB8AC3E}">
        <p14:creationId xmlns:p14="http://schemas.microsoft.com/office/powerpoint/2010/main" val="331671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	</a:t>
            </a:r>
            <a:r>
              <a:rPr lang="en-IN" sz="4000" dirty="0" smtClean="0"/>
              <a:t>FRONTENDDEPLOYMENT </a:t>
            </a:r>
            <a:r>
              <a:rPr lang="en-IN" sz="4000" dirty="0"/>
              <a:t>ON 			</a:t>
            </a:r>
            <a:r>
              <a:rPr lang="en-IN" sz="4000" dirty="0" smtClean="0"/>
              <a:t>           VMs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57375"/>
            <a:ext cx="7920880" cy="4286250"/>
          </a:xfrm>
        </p:spPr>
      </p:pic>
    </p:spTree>
    <p:extLst>
      <p:ext uri="{BB962C8B-B14F-4D97-AF65-F5344CB8AC3E}">
        <p14:creationId xmlns:p14="http://schemas.microsoft.com/office/powerpoint/2010/main" val="357350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	OUTPUT </a:t>
            </a:r>
            <a:r>
              <a:rPr lang="en-IN" sz="4000" dirty="0"/>
              <a:t>PAGE AFTER 				DEPLOYMENT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03355"/>
            <a:ext cx="7920880" cy="3994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23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/>
              <a:t>		</a:t>
            </a:r>
            <a:r>
              <a:rPr lang="en-IN" sz="4000" dirty="0" smtClean="0"/>
              <a:t>CONCLUSION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IN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 smtClean="0"/>
              <a:t>Thus </a:t>
            </a:r>
            <a:r>
              <a:rPr lang="en-IN" sz="2400" dirty="0"/>
              <a:t>the Shop For Home web application is developed as the instructions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Since the </a:t>
            </a:r>
            <a:r>
              <a:rPr lang="en-IN" sz="2400" dirty="0" smtClean="0"/>
              <a:t>nine objectives </a:t>
            </a:r>
            <a:r>
              <a:rPr lang="en-IN" sz="2400" dirty="0"/>
              <a:t>listed in sprint </a:t>
            </a:r>
            <a:r>
              <a:rPr lang="en-IN" sz="2400" dirty="0" smtClean="0"/>
              <a:t>2 </a:t>
            </a:r>
            <a:r>
              <a:rPr lang="en-IN" sz="2400" dirty="0"/>
              <a:t>document are all effectively implemented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953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114300" indent="0">
              <a:buNone/>
            </a:pPr>
            <a:r>
              <a:rPr lang="en-IN" sz="4800" dirty="0" smtClean="0"/>
              <a:t>		</a:t>
            </a:r>
            <a:r>
              <a:rPr lang="en-IN" sz="5400" dirty="0" smtClean="0"/>
              <a:t>   THANK YOU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371928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	</a:t>
            </a:r>
            <a:r>
              <a:rPr lang="en-IN" sz="4000" dirty="0"/>
              <a:t>PROBLEM</a:t>
            </a:r>
            <a:r>
              <a:rPr lang="en-IN" sz="4800" dirty="0"/>
              <a:t> </a:t>
            </a:r>
            <a:r>
              <a:rPr lang="en-IN" sz="4000" dirty="0"/>
              <a:t>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2000" dirty="0" smtClean="0"/>
              <a:t>	Shop </a:t>
            </a:r>
            <a:r>
              <a:rPr lang="en-US" sz="2000" dirty="0"/>
              <a:t>For Home is a popular Store in the market for shopping the home décor stuff . Due to </a:t>
            </a:r>
            <a:r>
              <a:rPr lang="en-US" sz="2000" dirty="0" err="1"/>
              <a:t>Covid</a:t>
            </a:r>
            <a:r>
              <a:rPr lang="en-US" sz="2000" dirty="0"/>
              <a:t> 19 all the offline shopping stopped. So, the store wants to move to the cloud platforms and wants their own web application</a:t>
            </a:r>
            <a:r>
              <a:rPr lang="en-US" sz="2000" dirty="0" smtClean="0"/>
              <a:t>.</a:t>
            </a:r>
          </a:p>
          <a:p>
            <a:pPr marL="114300" indent="0">
              <a:buNone/>
            </a:pPr>
            <a:endParaRPr lang="en-US" sz="2000" dirty="0" smtClean="0"/>
          </a:p>
          <a:p>
            <a:pPr marL="114300" indent="0">
              <a:buNone/>
            </a:pPr>
            <a:r>
              <a:rPr lang="en-IN" sz="2000" b="1" dirty="0"/>
              <a:t>CONTRIBUTION TO PROJECT :</a:t>
            </a:r>
          </a:p>
          <a:p>
            <a:pPr marL="457200" indent="-457200">
              <a:buAutoNum type="arabicParenR"/>
            </a:pPr>
            <a:r>
              <a:rPr lang="en-IN" sz="2000" dirty="0"/>
              <a:t>Raavi Raja – worked on Frontend development</a:t>
            </a:r>
          </a:p>
          <a:p>
            <a:pPr marL="457200" indent="-457200">
              <a:buFont typeface="Arial" pitchFamily="34" charset="0"/>
              <a:buAutoNum type="arabicParenR"/>
            </a:pPr>
            <a:r>
              <a:rPr lang="en-IN" sz="2000" dirty="0"/>
              <a:t>Varanasi </a:t>
            </a:r>
            <a:r>
              <a:rPr lang="en-IN" sz="2000" dirty="0" err="1"/>
              <a:t>Madhuri</a:t>
            </a:r>
            <a:r>
              <a:rPr lang="en-IN" sz="2000" dirty="0"/>
              <a:t> – worked on Frontend development</a:t>
            </a:r>
          </a:p>
          <a:p>
            <a:pPr marL="457200" indent="-457200">
              <a:buFont typeface="Arial" pitchFamily="34" charset="0"/>
              <a:buAutoNum type="arabicParenR"/>
            </a:pPr>
            <a:r>
              <a:rPr lang="en-IN" sz="2000" dirty="0" err="1"/>
              <a:t>Addulamala</a:t>
            </a:r>
            <a:r>
              <a:rPr lang="en-IN" sz="2000" dirty="0"/>
              <a:t> </a:t>
            </a:r>
            <a:r>
              <a:rPr lang="en-IN" sz="2000" dirty="0" err="1"/>
              <a:t>Madhuri</a:t>
            </a:r>
            <a:r>
              <a:rPr lang="en-IN" sz="2000" dirty="0"/>
              <a:t> - worked on Backend development</a:t>
            </a:r>
          </a:p>
          <a:p>
            <a:pPr marL="457200" indent="-457200">
              <a:buFont typeface="Arial" pitchFamily="34" charset="0"/>
              <a:buAutoNum type="arabicParenR"/>
            </a:pPr>
            <a:r>
              <a:rPr lang="en-IN" sz="2000" dirty="0" err="1"/>
              <a:t>Mohanachary</a:t>
            </a:r>
            <a:r>
              <a:rPr lang="en-IN" sz="2000" dirty="0"/>
              <a:t> </a:t>
            </a:r>
            <a:r>
              <a:rPr lang="en-IN" sz="2000" dirty="0" err="1"/>
              <a:t>Nandini</a:t>
            </a:r>
            <a:r>
              <a:rPr lang="en-IN" sz="2000" dirty="0"/>
              <a:t> - worked on Backend development</a:t>
            </a:r>
          </a:p>
          <a:p>
            <a:pPr marL="457200" indent="-457200">
              <a:buFont typeface="Arial" pitchFamily="34" charset="0"/>
              <a:buAutoNum type="arabicParenR"/>
            </a:pPr>
            <a:endParaRPr lang="en-IN" sz="2400" dirty="0"/>
          </a:p>
          <a:p>
            <a:pPr marL="114300" indent="0">
              <a:buNone/>
            </a:pP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75832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		SOFTWARES USED 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141168"/>
          </a:xfrm>
        </p:spPr>
        <p:txBody>
          <a:bodyPr/>
          <a:lstStyle/>
          <a:p>
            <a:pPr marL="114300" indent="0">
              <a:buNone/>
            </a:pPr>
            <a:r>
              <a:rPr lang="en-IN" dirty="0"/>
              <a:t>1) </a:t>
            </a:r>
            <a:r>
              <a:rPr lang="en-IN" b="1" dirty="0"/>
              <a:t>FRONTEND</a:t>
            </a:r>
            <a:r>
              <a:rPr lang="en-IN" dirty="0"/>
              <a:t>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Angular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Boot strap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dirty="0"/>
              <a:t>Angular Material</a:t>
            </a:r>
          </a:p>
          <a:p>
            <a:pPr marL="114300" indent="0" algn="just">
              <a:buNone/>
            </a:pPr>
            <a:r>
              <a:rPr lang="en-IN" dirty="0"/>
              <a:t>2) </a:t>
            </a:r>
            <a:r>
              <a:rPr lang="en-IN" b="1" dirty="0"/>
              <a:t>BACKEND</a:t>
            </a:r>
            <a:r>
              <a:rPr lang="en-IN" dirty="0"/>
              <a:t> :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IN" dirty="0"/>
              <a:t>Spring tool suite</a:t>
            </a:r>
          </a:p>
          <a:p>
            <a:pPr lvl="2" algn="just">
              <a:buFont typeface="Wingdings" panose="05000000000000000000" pitchFamily="2" charset="2"/>
              <a:buChar char="Ø"/>
            </a:pPr>
            <a:r>
              <a:rPr lang="en-IN" dirty="0" err="1"/>
              <a:t>Postgresql</a:t>
            </a: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457200" indent="-457200">
              <a:buFont typeface="Arial" pitchFamily="34" charset="0"/>
              <a:buAutoNum type="arabicParenR"/>
            </a:pPr>
            <a:endParaRPr lang="en-IN" dirty="0" smtClean="0"/>
          </a:p>
          <a:p>
            <a:pPr marL="457200" indent="-457200">
              <a:buFont typeface="Arial" pitchFamily="34" charset="0"/>
              <a:buAutoNum type="arabicParenR"/>
            </a:pPr>
            <a:endParaRPr lang="en-IN" dirty="0"/>
          </a:p>
          <a:p>
            <a:pPr marL="457200" indent="-457200">
              <a:buAutoNum type="arabicParenR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1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/>
              <a:t>    HOME </a:t>
            </a:r>
            <a:r>
              <a:rPr lang="en-IN" sz="4800" dirty="0"/>
              <a:t>PAGE OF WEBSITE</a:t>
            </a:r>
            <a:endParaRPr lang="en-IN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8388424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17232"/>
            <a:ext cx="8388424" cy="134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90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CART OPTION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2109854"/>
            <a:ext cx="8382110" cy="382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35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	STOCK AND SALES REPORT</a:t>
            </a:r>
            <a:endParaRPr lang="en-IN" sz="4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" y="1844824"/>
            <a:ext cx="835292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270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 smtClean="0"/>
              <a:t>SERVICE LAYER IMPLEMENTATION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8280920" cy="4196698"/>
          </a:xfrm>
        </p:spPr>
      </p:pic>
    </p:spTree>
    <p:extLst>
      <p:ext uri="{BB962C8B-B14F-4D97-AF65-F5344CB8AC3E}">
        <p14:creationId xmlns:p14="http://schemas.microsoft.com/office/powerpoint/2010/main" val="322187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 DISCOUNT MICROSERVICE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28919"/>
            <a:ext cx="8352928" cy="3943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06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 </a:t>
            </a:r>
            <a:r>
              <a:rPr lang="en-IN" sz="4800" dirty="0" smtClean="0"/>
              <a:t>	</a:t>
            </a:r>
            <a:r>
              <a:rPr lang="en-IN" sz="4000" dirty="0" smtClean="0"/>
              <a:t>USER </a:t>
            </a:r>
            <a:r>
              <a:rPr lang="en-IN" sz="4000" dirty="0"/>
              <a:t>1- WITH 50% off (Cont..)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8920"/>
            <a:ext cx="7620000" cy="1938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538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202</TotalTime>
  <Words>178</Words>
  <Application>Microsoft Office PowerPoint</Application>
  <PresentationFormat>On-screen Show (4:3)</PresentationFormat>
  <Paragraphs>65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Adjacency</vt:lpstr>
      <vt:lpstr>SHOP FOR HOME </vt:lpstr>
      <vt:lpstr> PROBLEM STATEMENT</vt:lpstr>
      <vt:lpstr>  SOFTWARES USED </vt:lpstr>
      <vt:lpstr>    HOME PAGE OF WEBSITE</vt:lpstr>
      <vt:lpstr>  CART OPTION</vt:lpstr>
      <vt:lpstr> STOCK AND SALES REPORT</vt:lpstr>
      <vt:lpstr>SERVICE LAYER IMPLEMENTATION</vt:lpstr>
      <vt:lpstr>    DISCOUNT MICROSERVICE</vt:lpstr>
      <vt:lpstr>  USER 1- WITH 50% off (Cont..)</vt:lpstr>
      <vt:lpstr>     USER 2 – WITH 25% off (Cont..)</vt:lpstr>
      <vt:lpstr> APPLICATION DEPLOYMENT      PROCEDURE ON VMs</vt:lpstr>
      <vt:lpstr>        APPLICATION DEPLOYMENT     PROCEDURE ON VMs (cont..)</vt:lpstr>
      <vt:lpstr> CREATING VM INSTANCE</vt:lpstr>
      <vt:lpstr> BACKEND DEPLOYMENT ON     VMs </vt:lpstr>
      <vt:lpstr> FRONTENDDEPLOYMENT ON               VMs</vt:lpstr>
      <vt:lpstr> OUTPUT PAGE AFTER     DEPLOYMENT</vt:lpstr>
      <vt:lpstr>  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 FOR HOME</dc:title>
  <dc:creator>Raja Raavi</dc:creator>
  <cp:lastModifiedBy>Raja Raavi</cp:lastModifiedBy>
  <cp:revision>17</cp:revision>
  <dcterms:created xsi:type="dcterms:W3CDTF">2022-08-28T05:03:20Z</dcterms:created>
  <dcterms:modified xsi:type="dcterms:W3CDTF">2022-09-03T10:10:08Z</dcterms:modified>
</cp:coreProperties>
</file>